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r>
              <a:t>Заголовок презентации</a:t>
            </a:r>
          </a:p>
        </p:txBody>
      </p:sp>
      <p:sp>
        <p:nvSpPr>
          <p:cNvPr id="12" name="Автор и дат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Автор и дата</a:t>
            </a:r>
          </a:p>
        </p:txBody>
      </p:sp>
      <p:sp>
        <p:nvSpPr>
          <p:cNvPr id="13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Информационное сообщение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Информация о факте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Информация о факте</a:t>
            </a:r>
          </a:p>
        </p:txBody>
      </p:sp>
      <p:sp>
        <p:nvSpPr>
          <p:cNvPr id="10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4224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Авторство</a:t>
            </a:r>
          </a:p>
        </p:txBody>
      </p:sp>
      <p:sp>
        <p:nvSpPr>
          <p:cNvPr id="116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«Важная цитата»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>
            <a:spLocks noGrp="1"/>
          </p:cNvSpPr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08252162_2439x1626.jpg"/>
          <p:cNvSpPr>
            <a:spLocks noGrp="1"/>
          </p:cNvSpPr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579215462_1440x2158.jpg"/>
          <p:cNvSpPr>
            <a:spLocks noGrp="1"/>
          </p:cNvSpPr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Изображение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Изображение"/>
          <p:cNvSpPr>
            <a:spLocks noGrp="1"/>
          </p:cNvSpPr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Автор и дат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Автор и дата</a:t>
            </a:r>
          </a:p>
        </p:txBody>
      </p:sp>
      <p:sp>
        <p:nvSpPr>
          <p:cNvPr id="23" name="Заголовок презентации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/>
            </a:lvl1pPr>
          </a:lstStyle>
          <a:p>
            <a:r>
              <a:t>Заголовок презентации</a:t>
            </a:r>
          </a:p>
        </p:txBody>
      </p:sp>
      <p:sp>
        <p:nvSpPr>
          <p:cNvPr id="2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Подзаголовок презентации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Изображение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34" name="Уровень текста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Подзаголовок слайда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43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Подзаголовок слайда</a:t>
            </a:r>
          </a:p>
        </p:txBody>
      </p:sp>
      <p:sp>
        <p:nvSpPr>
          <p:cNvPr id="44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>
            <a:spLocks noGrp="1"/>
          </p:cNvSpPr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62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Подзаголовок слайда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Подзаголовок слайда</a:t>
            </a:r>
          </a:p>
        </p:txBody>
      </p:sp>
      <p:sp>
        <p:nvSpPr>
          <p:cNvPr id="64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r>
              <a:t>Заголовок раздела</a:t>
            </a:r>
          </a:p>
        </p:txBody>
      </p:sp>
      <p:sp>
        <p:nvSpPr>
          <p:cNvPr id="7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Подзаголовок слайда</a:t>
            </a:r>
          </a:p>
        </p:txBody>
      </p:sp>
      <p:sp>
        <p:nvSpPr>
          <p:cNvPr id="8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Заголовок повестки дня</a:t>
            </a:r>
          </a:p>
        </p:txBody>
      </p:sp>
      <p:sp>
        <p:nvSpPr>
          <p:cNvPr id="89" name="Подзаголовок повестки дня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Подзаголовок повестки дня</a:t>
            </a:r>
          </a:p>
        </p:txBody>
      </p:sp>
      <p:sp>
        <p:nvSpPr>
          <p:cNvPr id="90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Темы повестки дня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Заголовок слайда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пункта на слайде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jpeg"/><Relationship Id="rId5" Type="http://schemas.openxmlformats.org/officeDocument/2006/relationships/hyperlink" Target="mailto:adgulyaev@gmail.com" TargetMode="External"/><Relationship Id="rId4" Type="http://schemas.openxmlformats.org/officeDocument/2006/relationships/hyperlink" Target="mailto:mvrlrd@ya.r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cipe Book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Recipe Book</a:t>
            </a:r>
          </a:p>
        </p:txBody>
      </p:sp>
      <p:sp>
        <p:nvSpPr>
          <p:cNvPr id="152" name="2020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2020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Возможност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Возможности</a:t>
            </a:r>
          </a:p>
        </p:txBody>
      </p:sp>
      <p:sp>
        <p:nvSpPr>
          <p:cNvPr id="155" name="Поиск рецептов по ингредиентам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Поиск рецептов по ингредиентам;</a:t>
            </a:r>
          </a:p>
          <a:p>
            <a:r>
              <a:t>Оффлайн доступ к избранным рецептам.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Основные экран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Основные экраны</a:t>
            </a:r>
          </a:p>
        </p:txBody>
      </p:sp>
      <p:pic>
        <p:nvPicPr>
          <p:cNvPr id="158" name="IMAGE 2020-12-21 19:42:2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764" y="4258962"/>
            <a:ext cx="4897242" cy="9794484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Экран случайных/запрашиваемых рецептов"/>
          <p:cNvSpPr txBox="1"/>
          <p:nvPr/>
        </p:nvSpPr>
        <p:spPr>
          <a:xfrm>
            <a:off x="5827304" y="3389363"/>
            <a:ext cx="64681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Экран случайных/запрашиваемых рецептов</a:t>
            </a:r>
          </a:p>
        </p:txBody>
      </p:sp>
      <p:sp>
        <p:nvSpPr>
          <p:cNvPr id="160" name="Избранные рецепты"/>
          <p:cNvSpPr txBox="1"/>
          <p:nvPr/>
        </p:nvSpPr>
        <p:spPr>
          <a:xfrm>
            <a:off x="13928976" y="3389363"/>
            <a:ext cx="304678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Избранные рецепты</a:t>
            </a:r>
          </a:p>
        </p:txBody>
      </p:sp>
      <p:pic>
        <p:nvPicPr>
          <p:cNvPr id="161" name="IMAGE 2020-12-22 22:59:1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3746" y="4258963"/>
            <a:ext cx="4897242" cy="97944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IMAGE 2020-12-22 22:58:4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3182" y="4304868"/>
            <a:ext cx="4897242" cy="97944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IMAGE 2020-12-22 22:58:4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2977" y="4297149"/>
            <a:ext cx="4897243" cy="9794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 2020-12-22 22:58:56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91" y="4297150"/>
            <a:ext cx="4897242" cy="97944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 2020-12-22 22:58:59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386" y="4304867"/>
            <a:ext cx="4897243" cy="9794486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Поиск по ингредиентам"/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Поиск по ингредиентам</a:t>
            </a:r>
          </a:p>
        </p:txBody>
      </p:sp>
      <p:sp>
        <p:nvSpPr>
          <p:cNvPr id="168" name="Стрелка"/>
          <p:cNvSpPr/>
          <p:nvPr/>
        </p:nvSpPr>
        <p:spPr>
          <a:xfrm>
            <a:off x="5908248" y="8328830"/>
            <a:ext cx="727723" cy="695225"/>
          </a:xfrm>
          <a:prstGeom prst="rightArrow">
            <a:avLst>
              <a:gd name="adj1" fmla="val 53161"/>
              <a:gd name="adj2" fmla="val 124435"/>
            </a:avLst>
          </a:pr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000000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69" name="Стрелка"/>
          <p:cNvSpPr/>
          <p:nvPr/>
        </p:nvSpPr>
        <p:spPr>
          <a:xfrm>
            <a:off x="11811703" y="8328830"/>
            <a:ext cx="776447" cy="695225"/>
          </a:xfrm>
          <a:prstGeom prst="rightArrow">
            <a:avLst>
              <a:gd name="adj1" fmla="val 53161"/>
              <a:gd name="adj2" fmla="val 124435"/>
            </a:avLst>
          </a:pr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000000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70" name="Стрелка"/>
          <p:cNvSpPr/>
          <p:nvPr/>
        </p:nvSpPr>
        <p:spPr>
          <a:xfrm>
            <a:off x="17667840" y="8328830"/>
            <a:ext cx="727722" cy="695225"/>
          </a:xfrm>
          <a:prstGeom prst="rightArrow">
            <a:avLst>
              <a:gd name="adj1" fmla="val 53161"/>
              <a:gd name="adj2" fmla="val 124435"/>
            </a:avLst>
          </a:pr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000000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71" name="Вызов диалогового окна поиска"/>
          <p:cNvSpPr txBox="1"/>
          <p:nvPr/>
        </p:nvSpPr>
        <p:spPr>
          <a:xfrm>
            <a:off x="957667" y="3441394"/>
            <a:ext cx="474909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Вызов диалогового окна поиска</a:t>
            </a:r>
          </a:p>
        </p:txBody>
      </p:sp>
      <p:sp>
        <p:nvSpPr>
          <p:cNvPr id="172" name="Ввод поискового запроса"/>
          <p:cNvSpPr txBox="1"/>
          <p:nvPr/>
        </p:nvSpPr>
        <p:spPr>
          <a:xfrm>
            <a:off x="7286738" y="3441394"/>
            <a:ext cx="385053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Ввод поискового запроса</a:t>
            </a:r>
          </a:p>
        </p:txBody>
      </p:sp>
      <p:sp>
        <p:nvSpPr>
          <p:cNvPr id="173" name="Выбор рецепта из списка"/>
          <p:cNvSpPr txBox="1"/>
          <p:nvPr/>
        </p:nvSpPr>
        <p:spPr>
          <a:xfrm>
            <a:off x="13195032" y="3441394"/>
            <a:ext cx="379354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Выбор рецепта из списка</a:t>
            </a:r>
          </a:p>
        </p:txBody>
      </p:sp>
      <p:sp>
        <p:nvSpPr>
          <p:cNvPr id="174" name="Получение подробной информации"/>
          <p:cNvSpPr txBox="1"/>
          <p:nvPr/>
        </p:nvSpPr>
        <p:spPr>
          <a:xfrm>
            <a:off x="18313742" y="3441394"/>
            <a:ext cx="531571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Получение подробной информации</a:t>
            </a:r>
          </a:p>
        </p:txBody>
      </p:sp>
      <p:sp>
        <p:nvSpPr>
          <p:cNvPr id="175" name="Овал"/>
          <p:cNvSpPr/>
          <p:nvPr/>
        </p:nvSpPr>
        <p:spPr>
          <a:xfrm>
            <a:off x="4943719" y="12188070"/>
            <a:ext cx="678320" cy="520701"/>
          </a:xfrm>
          <a:prstGeom prst="ellipse">
            <a:avLst/>
          </a:prstGeom>
          <a:solidFill>
            <a:schemeClr val="accent5">
              <a:alpha val="32448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76" name="Овал"/>
          <p:cNvSpPr/>
          <p:nvPr/>
        </p:nvSpPr>
        <p:spPr>
          <a:xfrm>
            <a:off x="10313203" y="13029618"/>
            <a:ext cx="678320" cy="520701"/>
          </a:xfrm>
          <a:prstGeom prst="ellipse">
            <a:avLst/>
          </a:prstGeom>
          <a:solidFill>
            <a:schemeClr val="accent5">
              <a:alpha val="32448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77" name="Овал"/>
          <p:cNvSpPr/>
          <p:nvPr/>
        </p:nvSpPr>
        <p:spPr>
          <a:xfrm>
            <a:off x="15701932" y="8934041"/>
            <a:ext cx="678320" cy="520701"/>
          </a:xfrm>
          <a:prstGeom prst="ellipse">
            <a:avLst/>
          </a:prstGeom>
          <a:solidFill>
            <a:schemeClr val="accent5">
              <a:alpha val="32448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Добавление в избранное"/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Добавление в избранное</a:t>
            </a:r>
          </a:p>
        </p:txBody>
      </p:sp>
      <p:pic>
        <p:nvPicPr>
          <p:cNvPr id="180" name="IMAGE 2020-12-22 23:13:4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7126" y="4262366"/>
            <a:ext cx="4897243" cy="97944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IMAGE 2020-12-22 23:13:5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2841" y="4262367"/>
            <a:ext cx="4897242" cy="9794484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Овал"/>
          <p:cNvSpPr/>
          <p:nvPr/>
        </p:nvSpPr>
        <p:spPr>
          <a:xfrm>
            <a:off x="7349402" y="12188070"/>
            <a:ext cx="678320" cy="520701"/>
          </a:xfrm>
          <a:prstGeom prst="ellipse">
            <a:avLst/>
          </a:prstGeom>
          <a:solidFill>
            <a:schemeClr val="accent5">
              <a:alpha val="32448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3" name="Овал"/>
          <p:cNvSpPr/>
          <p:nvPr/>
        </p:nvSpPr>
        <p:spPr>
          <a:xfrm>
            <a:off x="16144578" y="12996379"/>
            <a:ext cx="678320" cy="520701"/>
          </a:xfrm>
          <a:prstGeom prst="ellipse">
            <a:avLst/>
          </a:prstGeom>
          <a:solidFill>
            <a:schemeClr val="accent5">
              <a:alpha val="32448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4" name="Стрелка"/>
          <p:cNvSpPr/>
          <p:nvPr/>
        </p:nvSpPr>
        <p:spPr>
          <a:xfrm>
            <a:off x="11914743" y="8059394"/>
            <a:ext cx="727723" cy="695225"/>
          </a:xfrm>
          <a:prstGeom prst="rightArrow">
            <a:avLst>
              <a:gd name="adj1" fmla="val 53161"/>
              <a:gd name="adj2" fmla="val 124435"/>
            </a:avLst>
          </a:prstGeom>
          <a:solidFill>
            <a:srgbClr val="92929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000000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8" name="Овал"/>
          <p:cNvSpPr/>
          <p:nvPr/>
        </p:nvSpPr>
        <p:spPr>
          <a:xfrm>
            <a:off x="6824731" y="10981655"/>
            <a:ext cx="678320" cy="520701"/>
          </a:xfrm>
          <a:prstGeom prst="ellipse">
            <a:avLst/>
          </a:prstGeom>
          <a:solidFill>
            <a:schemeClr val="accent5">
              <a:alpha val="32448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Архитектура Clea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Архитектура Clean</a:t>
            </a:r>
          </a:p>
        </p:txBody>
      </p:sp>
      <p:pic>
        <p:nvPicPr>
          <p:cNvPr id="187" name="0_0.png" descr="0_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58" y="3542597"/>
            <a:ext cx="24372484" cy="101587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0_0.png" descr="0_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814931" y="3563356"/>
            <a:ext cx="2794001" cy="4470401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Мир"/>
          <p:cNvSpPr/>
          <p:nvPr/>
        </p:nvSpPr>
        <p:spPr>
          <a:xfrm>
            <a:off x="5475434" y="11996638"/>
            <a:ext cx="1082733" cy="10827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000000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90" name="Api"/>
          <p:cNvSpPr txBox="1"/>
          <p:nvPr/>
        </p:nvSpPr>
        <p:spPr>
          <a:xfrm>
            <a:off x="5718096" y="13121861"/>
            <a:ext cx="59740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Api</a:t>
            </a:r>
          </a:p>
        </p:txBody>
      </p:sp>
      <p:sp>
        <p:nvSpPr>
          <p:cNvPr id="191" name="Архитектурный паттерн MVVM"/>
          <p:cNvSpPr txBox="1"/>
          <p:nvPr/>
        </p:nvSpPr>
        <p:spPr>
          <a:xfrm>
            <a:off x="1270000" y="2133600"/>
            <a:ext cx="21844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808990">
              <a:defRPr sz="5292">
                <a:solidFill>
                  <a:srgbClr val="D5D5D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Архитектурный паттерн MVVM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Стек технологий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Стек технологий</a:t>
            </a:r>
          </a:p>
        </p:txBody>
      </p:sp>
      <p:sp>
        <p:nvSpPr>
          <p:cNvPr id="194" name="База данных: Room…"/>
          <p:cNvSpPr txBox="1">
            <a:spLocks noGrp="1"/>
          </p:cNvSpPr>
          <p:nvPr>
            <p:ph type="body" idx="1"/>
          </p:nvPr>
        </p:nvSpPr>
        <p:spPr>
          <a:xfrm>
            <a:off x="1270000" y="3440723"/>
            <a:ext cx="21844000" cy="8432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endParaRPr dirty="0"/>
          </a:p>
          <a:p>
            <a:pPr>
              <a:lnSpc>
                <a:spcPct val="150000"/>
              </a:lnSpc>
            </a:pPr>
            <a:r>
              <a:rPr lang="ru-RU" dirty="0" smtClean="0"/>
              <a:t>Язык: </a:t>
            </a:r>
            <a:r>
              <a:rPr lang="en-US" dirty="0" err="1" smtClean="0"/>
              <a:t>Kotlin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err="1" smtClean="0"/>
              <a:t>Async</a:t>
            </a:r>
            <a:r>
              <a:rPr lang="en-US" dirty="0" smtClean="0"/>
              <a:t>: </a:t>
            </a:r>
            <a:r>
              <a:rPr lang="en-US" dirty="0" err="1" smtClean="0"/>
              <a:t>Kotlin</a:t>
            </a:r>
            <a:r>
              <a:rPr lang="en-US" dirty="0" smtClean="0"/>
              <a:t> </a:t>
            </a:r>
            <a:r>
              <a:rPr lang="en-US" dirty="0" err="1" smtClean="0"/>
              <a:t>Coroutines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dirty="0" err="1" smtClean="0"/>
              <a:t>База</a:t>
            </a:r>
            <a:r>
              <a:rPr dirty="0" smtClean="0"/>
              <a:t> </a:t>
            </a:r>
            <a:r>
              <a:rPr dirty="0" err="1"/>
              <a:t>данных</a:t>
            </a:r>
            <a:r>
              <a:rPr dirty="0"/>
              <a:t>: Room</a:t>
            </a:r>
          </a:p>
          <a:p>
            <a:pPr>
              <a:lnSpc>
                <a:spcPct val="150000"/>
              </a:lnSpc>
            </a:pPr>
            <a:r>
              <a:rPr dirty="0" err="1"/>
              <a:t>Работа</a:t>
            </a:r>
            <a:r>
              <a:rPr dirty="0"/>
              <a:t> с </a:t>
            </a:r>
            <a:r>
              <a:rPr dirty="0" err="1"/>
              <a:t>сервером</a:t>
            </a:r>
            <a:r>
              <a:rPr dirty="0"/>
              <a:t>: Retrofit2</a:t>
            </a:r>
          </a:p>
          <a:p>
            <a:pPr>
              <a:lnSpc>
                <a:spcPct val="150000"/>
              </a:lnSpc>
            </a:pPr>
            <a:r>
              <a:rPr dirty="0"/>
              <a:t>di: </a:t>
            </a:r>
            <a:r>
              <a:rPr dirty="0" err="1"/>
              <a:t>Koin</a:t>
            </a:r>
            <a:endParaRPr dirty="0"/>
          </a:p>
          <a:p>
            <a:pPr>
              <a:lnSpc>
                <a:spcPct val="150000"/>
              </a:lnSpc>
            </a:pPr>
            <a:r>
              <a:rPr dirty="0" err="1"/>
              <a:t>Загрузка</a:t>
            </a:r>
            <a:r>
              <a:rPr dirty="0"/>
              <a:t> </a:t>
            </a:r>
            <a:r>
              <a:rPr dirty="0" err="1"/>
              <a:t>изображений</a:t>
            </a:r>
            <a:r>
              <a:rPr dirty="0"/>
              <a:t>: Glide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Перспективы проект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Перспективы проекта</a:t>
            </a:r>
          </a:p>
        </p:txBody>
      </p:sp>
      <p:sp>
        <p:nvSpPr>
          <p:cNvPr id="197" name="Возможность добавления собственных рецептов пользователем;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Возможность</a:t>
            </a:r>
            <a:r>
              <a:rPr dirty="0"/>
              <a:t> </a:t>
            </a:r>
            <a:r>
              <a:rPr dirty="0" err="1"/>
              <a:t>добавления</a:t>
            </a:r>
            <a:r>
              <a:rPr dirty="0"/>
              <a:t> </a:t>
            </a:r>
            <a:r>
              <a:rPr dirty="0" err="1"/>
              <a:t>собственных</a:t>
            </a:r>
            <a:r>
              <a:rPr dirty="0"/>
              <a:t> </a:t>
            </a:r>
            <a:r>
              <a:rPr dirty="0" err="1"/>
              <a:t>рецептов</a:t>
            </a:r>
            <a:r>
              <a:rPr dirty="0"/>
              <a:t> </a:t>
            </a:r>
            <a:r>
              <a:rPr dirty="0" err="1"/>
              <a:t>пользователем</a:t>
            </a:r>
            <a:r>
              <a:rPr dirty="0"/>
              <a:t>;</a:t>
            </a:r>
          </a:p>
          <a:p>
            <a:r>
              <a:rPr dirty="0" err="1"/>
              <a:t>Поиск</a:t>
            </a:r>
            <a:r>
              <a:rPr dirty="0"/>
              <a:t> с </a:t>
            </a:r>
            <a:r>
              <a:rPr dirty="0" err="1"/>
              <a:t>дополнительными</a:t>
            </a:r>
            <a:r>
              <a:rPr dirty="0"/>
              <a:t> </a:t>
            </a:r>
            <a:r>
              <a:rPr dirty="0" err="1"/>
              <a:t>фильтрами</a:t>
            </a:r>
            <a:r>
              <a:rPr dirty="0"/>
              <a:t> (</a:t>
            </a:r>
            <a:r>
              <a:rPr dirty="0" err="1"/>
              <a:t>например</a:t>
            </a:r>
            <a:r>
              <a:rPr dirty="0"/>
              <a:t> </a:t>
            </a:r>
            <a:r>
              <a:rPr dirty="0" err="1"/>
              <a:t>по</a:t>
            </a:r>
            <a:r>
              <a:rPr dirty="0"/>
              <a:t> </a:t>
            </a:r>
            <a:r>
              <a:rPr dirty="0" err="1"/>
              <a:t>времени</a:t>
            </a:r>
            <a:r>
              <a:rPr dirty="0"/>
              <a:t> </a:t>
            </a:r>
            <a:r>
              <a:rPr dirty="0" err="1"/>
              <a:t>приготовления</a:t>
            </a:r>
            <a:r>
              <a:rPr dirty="0"/>
              <a:t>, </a:t>
            </a:r>
            <a:r>
              <a:rPr dirty="0" err="1"/>
              <a:t>калорийности</a:t>
            </a:r>
            <a:r>
              <a:rPr dirty="0"/>
              <a:t> и </a:t>
            </a:r>
            <a:r>
              <a:rPr dirty="0" err="1"/>
              <a:t>т.д</a:t>
            </a:r>
            <a:r>
              <a:rPr dirty="0"/>
              <a:t>.);</a:t>
            </a:r>
          </a:p>
          <a:p>
            <a:r>
              <a:rPr dirty="0" err="1"/>
              <a:t>Заметки</a:t>
            </a:r>
            <a:r>
              <a:rPr dirty="0"/>
              <a:t> к </a:t>
            </a:r>
            <a:r>
              <a:rPr dirty="0" err="1"/>
              <a:t>рецептам</a:t>
            </a:r>
            <a:r>
              <a:rPr dirty="0"/>
              <a:t>;</a:t>
            </a:r>
          </a:p>
          <a:p>
            <a:r>
              <a:rPr dirty="0" err="1"/>
              <a:t>Улучшение</a:t>
            </a:r>
            <a:r>
              <a:rPr dirty="0"/>
              <a:t> </a:t>
            </a:r>
            <a:r>
              <a:rPr dirty="0" err="1"/>
              <a:t>пользовательского</a:t>
            </a:r>
            <a:r>
              <a:rPr dirty="0"/>
              <a:t> </a:t>
            </a:r>
            <a:r>
              <a:rPr dirty="0" err="1"/>
              <a:t>интерфейса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Снимок экрана 2020-12-21 в 17.22.45.png" descr="Снимок экрана 2020-12-21 в 17.22.45.png"/>
          <p:cNvPicPr>
            <a:picLocks noChangeAspect="1"/>
          </p:cNvPicPr>
          <p:nvPr/>
        </p:nvPicPr>
        <p:blipFill>
          <a:blip r:embed="rId2">
            <a:extLst/>
          </a:blip>
          <a:srcRect l="13419" t="6764" r="18005" b="30189"/>
          <a:stretch>
            <a:fillRect/>
          </a:stretch>
        </p:blipFill>
        <p:spPr>
          <a:xfrm>
            <a:off x="2690765" y="1337313"/>
            <a:ext cx="3809302" cy="34472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38" y="0"/>
                </a:moveTo>
                <a:cubicBezTo>
                  <a:pt x="7320" y="0"/>
                  <a:pt x="4803" y="1005"/>
                  <a:pt x="2881" y="3016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6"/>
                </a:cubicBezTo>
                <a:cubicBezTo>
                  <a:pt x="14875" y="1005"/>
                  <a:pt x="12356" y="0"/>
                  <a:pt x="9838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00" name="Снимок экрана 2020-12-21 в 17.22.34.png" descr="Снимок экрана 2020-12-21 в 17.22.34.png"/>
          <p:cNvPicPr>
            <a:picLocks noChangeAspect="1"/>
          </p:cNvPicPr>
          <p:nvPr/>
        </p:nvPicPr>
        <p:blipFill>
          <a:blip r:embed="rId3">
            <a:extLst/>
          </a:blip>
          <a:srcRect l="238" t="20" r="241" b="10199"/>
          <a:stretch>
            <a:fillRect/>
          </a:stretch>
        </p:blipFill>
        <p:spPr>
          <a:xfrm>
            <a:off x="10062023" y="1337336"/>
            <a:ext cx="3809201" cy="34472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extrusionOk="0">
                <a:moveTo>
                  <a:pt x="9840" y="0"/>
                </a:moveTo>
                <a:cubicBezTo>
                  <a:pt x="7322" y="0"/>
                  <a:pt x="4802" y="1005"/>
                  <a:pt x="2881" y="3016"/>
                </a:cubicBezTo>
                <a:cubicBezTo>
                  <a:pt x="-961" y="7037"/>
                  <a:pt x="-961" y="13558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8"/>
                  <a:pt x="20639" y="7037"/>
                  <a:pt x="16797" y="3016"/>
                </a:cubicBezTo>
                <a:cubicBezTo>
                  <a:pt x="14876" y="1005"/>
                  <a:pt x="12358" y="0"/>
                  <a:pt x="9840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01" name="Игорь Белых…"/>
          <p:cNvSpPr txBox="1"/>
          <p:nvPr/>
        </p:nvSpPr>
        <p:spPr>
          <a:xfrm>
            <a:off x="10988214" y="5132434"/>
            <a:ext cx="1956818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t>Игорь Белых</a:t>
            </a:r>
          </a:p>
          <a:p>
            <a:r>
              <a:t>Разработчик</a:t>
            </a:r>
          </a:p>
          <a:p>
            <a:pPr>
              <a:defRPr>
                <a:solidFill>
                  <a:schemeClr val="accent1"/>
                </a:solidFill>
              </a:defRPr>
            </a:pPr>
            <a:r>
              <a:rPr u="sng">
                <a:hlinkClick r:id="rId4"/>
              </a:rPr>
              <a:t>mvrlrd@ya.ru</a:t>
            </a:r>
          </a:p>
        </p:txBody>
      </p:sp>
      <p:sp>
        <p:nvSpPr>
          <p:cNvPr id="202" name="Александр Македонский…"/>
          <p:cNvSpPr txBox="1"/>
          <p:nvPr/>
        </p:nvSpPr>
        <p:spPr>
          <a:xfrm>
            <a:off x="2377691" y="5341984"/>
            <a:ext cx="443545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Александр Македонский</a:t>
            </a:r>
          </a:p>
          <a:p>
            <a:r>
              <a:t>Разработчик, Дизайнер UX/UI</a:t>
            </a:r>
          </a:p>
        </p:txBody>
      </p:sp>
      <p:sp>
        <p:nvSpPr>
          <p:cNvPr id="203" name="Александр Гуляев…"/>
          <p:cNvSpPr txBox="1"/>
          <p:nvPr/>
        </p:nvSpPr>
        <p:spPr>
          <a:xfrm>
            <a:off x="17595178" y="5132434"/>
            <a:ext cx="3839262" cy="1358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Александр Гуляев</a:t>
            </a:r>
          </a:p>
          <a:p>
            <a:r>
              <a:t>Архитектор, разработчик</a:t>
            </a:r>
          </a:p>
          <a:p>
            <a:pPr>
              <a:defRPr>
                <a:solidFill>
                  <a:schemeClr val="accent1"/>
                </a:solidFill>
              </a:defRPr>
            </a:pPr>
            <a:r>
              <a:rPr u="sng">
                <a:hlinkClick r:id="rId5"/>
              </a:rPr>
              <a:t>adgulyaev@gmail.com</a:t>
            </a:r>
          </a:p>
        </p:txBody>
      </p:sp>
      <p:pic>
        <p:nvPicPr>
          <p:cNvPr id="204" name="gulya.jpg" descr="gulya.jpg"/>
          <p:cNvPicPr>
            <a:picLocks noChangeAspect="1"/>
          </p:cNvPicPr>
          <p:nvPr/>
        </p:nvPicPr>
        <p:blipFill>
          <a:blip r:embed="rId6">
            <a:extLst/>
          </a:blip>
          <a:srcRect r="26627" b="5"/>
          <a:stretch>
            <a:fillRect/>
          </a:stretch>
        </p:blipFill>
        <p:spPr>
          <a:xfrm>
            <a:off x="17610306" y="1337526"/>
            <a:ext cx="3809006" cy="34468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95" h="21600" extrusionOk="0">
                <a:moveTo>
                  <a:pt x="10298" y="0"/>
                </a:moveTo>
                <a:cubicBezTo>
                  <a:pt x="7663" y="0"/>
                  <a:pt x="5026" y="1055"/>
                  <a:pt x="3015" y="3164"/>
                </a:cubicBezTo>
                <a:cubicBezTo>
                  <a:pt x="1004" y="5272"/>
                  <a:pt x="0" y="8037"/>
                  <a:pt x="0" y="10801"/>
                </a:cubicBezTo>
                <a:cubicBezTo>
                  <a:pt x="0" y="13565"/>
                  <a:pt x="1004" y="16330"/>
                  <a:pt x="3015" y="18439"/>
                </a:cubicBezTo>
                <a:cubicBezTo>
                  <a:pt x="5026" y="20548"/>
                  <a:pt x="7663" y="21600"/>
                  <a:pt x="10298" y="21600"/>
                </a:cubicBezTo>
                <a:cubicBezTo>
                  <a:pt x="12933" y="21600"/>
                  <a:pt x="15568" y="20548"/>
                  <a:pt x="17579" y="18439"/>
                </a:cubicBezTo>
                <a:cubicBezTo>
                  <a:pt x="21600" y="14221"/>
                  <a:pt x="21600" y="7381"/>
                  <a:pt x="17579" y="3164"/>
                </a:cubicBezTo>
                <a:cubicBezTo>
                  <a:pt x="15568" y="1055"/>
                  <a:pt x="12933" y="0"/>
                  <a:pt x="10298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119</Words>
  <Application>Microsoft Office PowerPoint</Application>
  <PresentationFormat>Произвольный</PresentationFormat>
  <Paragraphs>38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Avenir Next Demi Bold</vt:lpstr>
      <vt:lpstr>Avenir Next Medium</vt:lpstr>
      <vt:lpstr>Avenir Next Regular</vt:lpstr>
      <vt:lpstr>Helvetica Neue</vt:lpstr>
      <vt:lpstr>22_ColorGradient</vt:lpstr>
      <vt:lpstr>Recipe Book</vt:lpstr>
      <vt:lpstr>Возможности</vt:lpstr>
      <vt:lpstr>Основные экраны</vt:lpstr>
      <vt:lpstr>Поиск по ингредиентам</vt:lpstr>
      <vt:lpstr>Добавление в избранное</vt:lpstr>
      <vt:lpstr>Архитектура Clean</vt:lpstr>
      <vt:lpstr>Стек технологий</vt:lpstr>
      <vt:lpstr>Перспективы проекта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Book</dc:title>
  <cp:lastModifiedBy>Александр Гуляев</cp:lastModifiedBy>
  <cp:revision>4</cp:revision>
  <dcterms:modified xsi:type="dcterms:W3CDTF">2020-12-23T19:53:50Z</dcterms:modified>
</cp:coreProperties>
</file>